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428" r:id="rId2"/>
    <p:sldId id="427" r:id="rId3"/>
    <p:sldId id="429" r:id="rId4"/>
    <p:sldId id="430" r:id="rId5"/>
    <p:sldId id="431" r:id="rId6"/>
    <p:sldId id="432" r:id="rId7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 autoAdjust="0"/>
    <p:restoredTop sz="95969" autoAdjust="0"/>
  </p:normalViewPr>
  <p:slideViewPr>
    <p:cSldViewPr snapToGrid="0">
      <p:cViewPr varScale="1">
        <p:scale>
          <a:sx n="99" d="100"/>
          <a:sy n="99" d="100"/>
        </p:scale>
        <p:origin x="12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2" y="9"/>
            <a:ext cx="3078383" cy="513748"/>
          </a:xfrm>
          <a:prstGeom prst="rect">
            <a:avLst/>
          </a:prstGeom>
        </p:spPr>
        <p:txBody>
          <a:bodyPr vert="horz" lIns="97050" tIns="48526" rIns="97050" bIns="48526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(97)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97" y="9"/>
            <a:ext cx="3078383" cy="513748"/>
          </a:xfrm>
          <a:prstGeom prst="rect">
            <a:avLst/>
          </a:prstGeom>
        </p:spPr>
        <p:txBody>
          <a:bodyPr vert="horz" lIns="97050" tIns="48526" rIns="97050" bIns="48526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8/24/2025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2" y="9719286"/>
            <a:ext cx="3078383" cy="513748"/>
          </a:xfrm>
          <a:prstGeom prst="rect">
            <a:avLst/>
          </a:prstGeom>
        </p:spPr>
        <p:txBody>
          <a:bodyPr vert="horz" lIns="97050" tIns="48526" rIns="97050" bIns="48526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97" y="9719286"/>
            <a:ext cx="3078383" cy="513748"/>
          </a:xfrm>
          <a:prstGeom prst="rect">
            <a:avLst/>
          </a:prstGeom>
        </p:spPr>
        <p:txBody>
          <a:bodyPr vert="horz" lIns="97050" tIns="48526" rIns="97050" bIns="48526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8896" tIns="49449" rIns="98896" bIns="49449" rtlCol="0"/>
          <a:lstStyle>
            <a:lvl1pPr algn="l">
              <a:defRPr sz="1300"/>
            </a:lvl1pPr>
          </a:lstStyle>
          <a:p>
            <a:r>
              <a:rPr lang="en-US"/>
              <a:t>A Study of the Proverbs (97)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104" y="0"/>
            <a:ext cx="3077739" cy="513428"/>
          </a:xfrm>
          <a:prstGeom prst="rect">
            <a:avLst/>
          </a:prstGeom>
        </p:spPr>
        <p:txBody>
          <a:bodyPr vert="horz" lIns="98896" tIns="49449" rIns="98896" bIns="49449" rtlCol="0"/>
          <a:lstStyle>
            <a:lvl1pPr algn="r">
              <a:defRPr sz="1300"/>
            </a:lvl1pPr>
          </a:lstStyle>
          <a:p>
            <a:r>
              <a:rPr lang="en-US"/>
              <a:t>8/24/2025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896" tIns="49449" rIns="98896" bIns="494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53"/>
            <a:ext cx="5681980" cy="4029253"/>
          </a:xfrm>
          <a:prstGeom prst="rect">
            <a:avLst/>
          </a:prstGeom>
        </p:spPr>
        <p:txBody>
          <a:bodyPr vert="horz" lIns="98896" tIns="49449" rIns="98896" bIns="494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7"/>
          </a:xfrm>
          <a:prstGeom prst="rect">
            <a:avLst/>
          </a:prstGeom>
        </p:spPr>
        <p:txBody>
          <a:bodyPr vert="horz" lIns="98896" tIns="49449" rIns="98896" bIns="49449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104" y="9719599"/>
            <a:ext cx="3077739" cy="513427"/>
          </a:xfrm>
          <a:prstGeom prst="rect">
            <a:avLst/>
          </a:prstGeom>
        </p:spPr>
        <p:txBody>
          <a:bodyPr vert="horz" lIns="98896" tIns="49449" rIns="98896" bIns="49449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E450E-5936-210E-71A2-C8EE8A4BB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E8A9F3D5-69B9-D5A3-B468-9440046C7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9DAFC3-FEFE-0041-DE1E-24AA47A53ABE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05B7CF6-7A2C-35FB-2178-E58D663CECF6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August 24,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SIX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2174763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B5155-65EF-BD9B-9099-12CDAE58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86DEE-27F3-DBF0-C6EB-88E6ED1BF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113FFD-179F-2B5A-CE34-5D367BE44B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28. Why is the poor better than the fool? (19:1)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loves his own soul? (19:8)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lends to the Lord? (19:17)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For whom is judgment and stripes prepared? (19:29)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should be avoided? (20:19)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more acceptable to the Lord than sacrifice? (21:3)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8B4A342-C946-7134-DC63-32B86440AB14}"/>
              </a:ext>
            </a:extLst>
          </p:cNvPr>
          <p:cNvCxnSpPr/>
          <p:nvPr/>
        </p:nvCxnSpPr>
        <p:spPr>
          <a:xfrm>
            <a:off x="388883" y="2765540"/>
            <a:ext cx="844643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1302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3512B-8BD6-5747-749A-8D0936DD5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7510F-A768-1311-2AD3-1CB57367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AE8F9-01DB-0E63-B29C-F1F3B9E7D9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34. What is said to be sin? (21:4)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35. Who is made wise when the scorner is punished? (21:11)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find life, righteousness, and honor? (21:21)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keeps his soul from trouble? (21:23)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sacrifice of the wicked to God? (21:27)</a:t>
            </a:r>
          </a:p>
        </p:txBody>
      </p:sp>
    </p:spTree>
    <p:extLst>
      <p:ext uri="{BB962C8B-B14F-4D97-AF65-F5344CB8AC3E}">
        <p14:creationId xmlns:p14="http://schemas.microsoft.com/office/powerpoint/2010/main" val="262510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4BBD7-4A30-BAD4-3804-C90FE0A2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7C40-C5AB-7FDE-0F13-6599B80B0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273FC-0B91-F527-FD28-7D03D6CC80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39. What is better than great riches and silver and gold? (22:1)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has the Lord made? (22:2)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From whence comes riches, honor, and life? (22:4)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2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blessed? (22:9)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415446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52015-1B21-A48C-25ED-5E94F958D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1F4B-C362-290C-84CD-FFFF9DBB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81B35-7A88-DECA-E808-ED4C66359D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43. What will go away when the scorner is cast out? (22:10)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cause will the Lord plead? (22:22-23)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are we not to envy? (23:17-18)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we encouraged to buy? (23:23)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		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			d)</a:t>
            </a:r>
          </a:p>
        </p:txBody>
      </p:sp>
    </p:spTree>
    <p:extLst>
      <p:ext uri="{BB962C8B-B14F-4D97-AF65-F5344CB8AC3E}">
        <p14:creationId xmlns:p14="http://schemas.microsoft.com/office/powerpoint/2010/main" val="2682142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0D84F-1FA8-F0FF-D4EF-C9058AB5F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330DC-EBF6-4D13-56AF-B489944CE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8543F-9AA0-3BD4-553D-8C57DCFF82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wisdom compared? (24:13-14)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When are we not to rejoice and why? (24:17-18)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did the man learn who went by the field of the slothful? (24:30-34)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45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7467</TotalTime>
  <Words>491</Words>
  <Application>Microsoft Office PowerPoint</Application>
  <PresentationFormat>On-screen Show (4:3)</PresentationFormat>
  <Paragraphs>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(8-10-25)</dc:title>
  <dc:creator>Randy Childs</dc:creator>
  <cp:lastModifiedBy>Richard Lidh</cp:lastModifiedBy>
  <cp:revision>202</cp:revision>
  <cp:lastPrinted>2025-08-23T20:12:48Z</cp:lastPrinted>
  <dcterms:created xsi:type="dcterms:W3CDTF">2023-05-07T12:43:35Z</dcterms:created>
  <dcterms:modified xsi:type="dcterms:W3CDTF">2025-08-23T20:13:48Z</dcterms:modified>
</cp:coreProperties>
</file>